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7" autoAdjust="0"/>
    <p:restoredTop sz="95781" autoAdjust="0"/>
  </p:normalViewPr>
  <p:slideViewPr>
    <p:cSldViewPr snapToGrid="0">
      <p:cViewPr varScale="1">
        <p:scale>
          <a:sx n="67" d="100"/>
          <a:sy n="67" d="100"/>
        </p:scale>
        <p:origin x="112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alt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7B659-195B-2DA4-1869-E33CFDCF6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BD00A-1537-A344-98AA-BB970670B210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AACB6D-B7F4-D41B-4EAF-C089D1923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7C877-76A4-D7C9-875A-F7DB0567D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23B1E-6113-144F-82A4-FB891C9C3B7C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528140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578EC-2491-484F-DB70-EB9025F42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235A9-4753-8847-9FDB-5845AE180513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95438-DC91-9B8C-AD84-D144B00E1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B8292-6502-B93A-FF7D-A8ABB6759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E5A17-4B99-914B-8402-9E3C90612C16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296311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3ECA5-C10C-4EA7-A17B-9641613A0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18099-7641-9847-B094-085D7E45400D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DCAFC-A205-5CA7-2970-D6E5F6891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22D49-2C7F-FAA8-8D2A-80CCDF9E6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F2104-FBA5-B94C-B2F1-F6F1943122BE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6805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5949C0-DDEE-5B13-E4B6-158838B83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20D0F-79E2-F148-BF7F-48BD0160E7F2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94261AE-ABAD-5E97-BF0F-0B35109BC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EB080C-5963-5308-DD5D-26C2084F4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58FC9-9A6A-C74E-BAF3-73BC5AB0FB5E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04114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9D877B-A7CC-6610-E4FA-EBE8C2EBA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6D886-AB83-CB49-AAC2-B87202FFF7E2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56409A1-7BBC-C796-CD3D-1928295FD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8996D3F-F693-BE9E-62DE-1752F9740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8904D-9336-B140-950D-19164E48E558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778992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5BD10CC-07B9-0F6F-6EB0-6CC605BAC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9B23-3B79-4042-8A0C-76A9D6903B10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0DD16ED-651D-C842-C81A-D031C7EEF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B8486BC-166B-CCE8-D234-42BC6F41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C4565-1491-714C-837E-827E0639718D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94532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6E8B337-C86B-F9EB-663D-7E1761F12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D0EA7-05AD-254C-A31F-7E0663C87B99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D28E77-C49A-6C31-D0AE-74468E8E3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E881C9B-17C4-1666-B37C-C4320F8A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3CD49-A785-2F42-9F13-5BCCB67A51B4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545273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D20F08-3A91-8E35-746D-9D755C05E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879C3-F690-634E-AFAD-9A4B5A3B2DD5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714710-E062-452D-388A-EB29AABD0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C8B405-50D3-A58C-C4AC-094C2A53D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7F94A-E70A-2F46-8C4F-9F3FB8AA3F15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049598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alt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CFF156-F6DD-264E-2EC1-74D788C15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A51B0-B655-CD4C-8BCB-68611547FC24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F60117-5A80-7A88-907E-4A19D4451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E16A8F1-4985-B1C9-3EC5-1B7657C03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3802B-43CF-5642-A8A7-CAEF5D8C2DEF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641141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ABB78-6219-14A3-35BB-37302848F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0F187-76BB-7A45-972C-0CB27A657B23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3B320-3116-0B7D-CBD4-C55542ED1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2B69E-12CA-FCF4-9421-98F0F521D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EBF37-5FD5-E64D-934D-14D81B2C8A1B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561996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 alt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alt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08141-0AC8-EEFE-EA52-801B48741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2DF70-6759-BA40-BF04-93D2EE3EC4E1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44D9C-29FF-2891-7F3C-3553AD6E4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154B0-6A74-DD3D-B48A-C4B36F7FA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1E600-3F4E-014A-8286-1016FB2E0C20}" type="slidenum">
              <a:rPr lang="en-GB" altLang="en-GB"/>
              <a:pPr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465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CFA62AD-C548-EE3F-139F-C411B806671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GB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A2D3D57-62F5-F709-5B73-7C7F187B0E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FA44D-33E1-4EA2-A833-94A726EAA3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72FBCD-E8CD-0A40-9A54-5B88FB11393C}" type="datetimeFigureOut">
              <a:rPr lang="en-GB" altLang="en-GB"/>
              <a:pPr>
                <a:defRPr/>
              </a:pPr>
              <a:t>08/07/2025</a:t>
            </a:fld>
            <a:endParaRPr lang="en-GB" alt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A8901-1761-4D0C-A17A-C185EB8E15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0ACFC8-B3BF-4ED9-8BBF-C1CB51084B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D01A1A6-A2D0-A742-92A0-46EA35D07C47}" type="slidenum">
              <a:rPr lang="en-GB" altLang="en-GB"/>
              <a:pPr/>
              <a:t>‹#›</a:t>
            </a:fld>
            <a:endParaRPr lang="en-GB" alt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43" name="Group 31">
            <a:extLst>
              <a:ext uri="{FF2B5EF4-FFF2-40B4-BE49-F238E27FC236}">
                <a16:creationId xmlns:a16="http://schemas.microsoft.com/office/drawing/2014/main" id="{86976EC5-3F55-4685-AF5D-8CD224B0EB41}"/>
              </a:ext>
            </a:extLst>
          </p:cNvPr>
          <p:cNvGraphicFramePr>
            <a:graphicFrameLocks noGrp="1"/>
          </p:cNvGraphicFramePr>
          <p:nvPr/>
        </p:nvGraphicFramePr>
        <p:xfrm>
          <a:off x="4694238" y="257175"/>
          <a:ext cx="3922712" cy="763588"/>
        </p:xfrm>
        <a:graphic>
          <a:graphicData uri="http://schemas.openxmlformats.org/drawingml/2006/table">
            <a:tbl>
              <a:tblPr/>
              <a:tblGrid>
                <a:gridCol w="3922712">
                  <a:extLst>
                    <a:ext uri="{9D8B030D-6E8A-4147-A177-3AD203B41FA5}">
                      <a16:colId xmlns:a16="http://schemas.microsoft.com/office/drawing/2014/main" val="1964477236"/>
                    </a:ext>
                  </a:extLst>
                </a:gridCol>
              </a:tblGrid>
              <a:tr h="7635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GB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Reception Staff, 2025-2026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GB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Class RK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GB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(Reception </a:t>
                      </a:r>
                      <a:r>
                        <a:rPr kumimoji="0" lang="en-GB" altLang="en-GB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Kashani</a:t>
                      </a:r>
                      <a:r>
                        <a:rPr kumimoji="0" lang="en-GB" altLang="en-GB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4894758"/>
                  </a:ext>
                </a:extLst>
              </a:tr>
            </a:tbl>
          </a:graphicData>
        </a:graphic>
      </p:graphicFrame>
      <p:pic>
        <p:nvPicPr>
          <p:cNvPr id="2056" name="Picture 2" descr="Support Thomas Jolyffe Primary School when you play Your School Lottery -  Your School Lottery">
            <a:extLst>
              <a:ext uri="{FF2B5EF4-FFF2-40B4-BE49-F238E27FC236}">
                <a16:creationId xmlns:a16="http://schemas.microsoft.com/office/drawing/2014/main" id="{6DC27E8C-C2EB-5A85-6423-F7F6F95F2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22238"/>
            <a:ext cx="57626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44" name="Group 32">
            <a:extLst>
              <a:ext uri="{FF2B5EF4-FFF2-40B4-BE49-F238E27FC236}">
                <a16:creationId xmlns:a16="http://schemas.microsoft.com/office/drawing/2014/main" id="{229BEF1C-3351-4687-9A37-F273665EAC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229766"/>
              </p:ext>
            </p:extLst>
          </p:nvPr>
        </p:nvGraphicFramePr>
        <p:xfrm>
          <a:off x="2085975" y="1128713"/>
          <a:ext cx="9893300" cy="2949575"/>
        </p:xfrm>
        <a:graphic>
          <a:graphicData uri="http://schemas.openxmlformats.org/drawingml/2006/table">
            <a:tbl>
              <a:tblPr/>
              <a:tblGrid>
                <a:gridCol w="9893300">
                  <a:extLst>
                    <a:ext uri="{9D8B030D-6E8A-4147-A177-3AD203B41FA5}">
                      <a16:colId xmlns:a16="http://schemas.microsoft.com/office/drawing/2014/main" val="2501024334"/>
                    </a:ext>
                  </a:extLst>
                </a:gridCol>
              </a:tblGrid>
              <a:tr h="294957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cs typeface="Arial" panose="020B0604020202020204" pitchFamily="34" charset="0"/>
                        </a:rPr>
                        <a:t>Early Years Foundation Stage Lead</a:t>
                      </a:r>
                      <a:endParaRPr kumimoji="0" lang="en-GB" altLang="en-US" sz="12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Type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Type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Hello, I am Miss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Kashani</a:t>
                      </a:r>
                      <a:endParaRPr kumimoji="0" lang="en-GB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I am the Reception teacher in class RK and my passion is in Early Years. I feel this is the most important time to capture a child’s interest and imagination in order to create a happy positive learning environment that will last a lifetime.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I have been teaching Reception at Thomas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Jolyffe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 for eight years now and love working here.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I am a qualified Forest School Leader, which gives children the opportunity to learn new skills in an outdoor environment.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In my spare time, I enjoy walking the family dogs Max, Maggie, Bella and Nero. I also love to travel, listen to music, keep fit and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socialise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 with my friends and family. I love going to the beach ~ my mum lives at the seaside, so I always enjoy visiting!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My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favourite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colour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 is pink and my </a:t>
                      </a:r>
                      <a:r>
                        <a:rPr kumimoji="0" lang="en-US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favourite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cs typeface="Arial" panose="020B0604020202020204" pitchFamily="34" charset="0"/>
                        </a:rPr>
                        <a:t> film is Matilda.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279707"/>
                  </a:ext>
                </a:extLst>
              </a:tr>
            </a:tbl>
          </a:graphicData>
        </a:graphic>
      </p:graphicFrame>
      <p:graphicFrame>
        <p:nvGraphicFramePr>
          <p:cNvPr id="13345" name="Group 33">
            <a:extLst>
              <a:ext uri="{FF2B5EF4-FFF2-40B4-BE49-F238E27FC236}">
                <a16:creationId xmlns:a16="http://schemas.microsoft.com/office/drawing/2014/main" id="{FB450BF0-60AC-48D0-8D60-8A124B7FF8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31804"/>
              </p:ext>
            </p:extLst>
          </p:nvPr>
        </p:nvGraphicFramePr>
        <p:xfrm>
          <a:off x="2085975" y="4197351"/>
          <a:ext cx="9893300" cy="2560574"/>
        </p:xfrm>
        <a:graphic>
          <a:graphicData uri="http://schemas.openxmlformats.org/drawingml/2006/table">
            <a:tbl>
              <a:tblPr/>
              <a:tblGrid>
                <a:gridCol w="9893300">
                  <a:extLst>
                    <a:ext uri="{9D8B030D-6E8A-4147-A177-3AD203B41FA5}">
                      <a16:colId xmlns:a16="http://schemas.microsoft.com/office/drawing/2014/main" val="4249842434"/>
                    </a:ext>
                  </a:extLst>
                </a:gridCol>
              </a:tblGrid>
              <a:tr h="227488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tabLst>
                          <a:tab pos="3200400" algn="l"/>
                        </a:tabLst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tabLst>
                          <a:tab pos="3200400" algn="l"/>
                        </a:tabLst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Hello, my name is Miss Wallbank and I will be the teaching assistant in class RK.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I have recently graduated from University with a degree in Psychology and have been working at Thomas </a:t>
                      </a:r>
                      <a:r>
                        <a:rPr lang="en-GB" sz="1200" b="0" i="0" kern="1200" dirty="0" err="1"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Jolyffe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 since November. I have loved being able to gain an insight into early childhood development and see each child flourish and grow in a positive and supportive environment. 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SassoonPrimaryInfant" panose="00000400000000000000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r>
                        <a:rPr kumimoji="0" lang="en-GB" alt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my free time I love taking my little dog Archie out for long walks with my family and spending lots of time with my friends. I also love to travel and experience lots of new places and cultures around the world!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endParaRPr kumimoji="0" lang="en-GB" alt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r>
                        <a:rPr kumimoji="0" lang="en-GB" alt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favourite colour is blue, and my all-time favourite film is Paddington- as he’s always ready for a new adventure. My family and I watch it every Christmas Eve!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endParaRPr kumimoji="0" lang="en-GB" alt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r>
                        <a:rPr kumimoji="0" lang="en-GB" alt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Type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I’m really looking forward to the year to come and meeting all of you.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200400" algn="l"/>
                        </a:tabLst>
                      </a:pPr>
                      <a:endParaRPr kumimoji="0" lang="en-GB" alt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Type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320592"/>
                  </a:ext>
                </a:extLst>
              </a:tr>
            </a:tbl>
          </a:graphicData>
        </a:graphic>
      </p:graphicFrame>
      <p:pic>
        <p:nvPicPr>
          <p:cNvPr id="2069" name="Picture 2">
            <a:extLst>
              <a:ext uri="{FF2B5EF4-FFF2-40B4-BE49-F238E27FC236}">
                <a16:creationId xmlns:a16="http://schemas.microsoft.com/office/drawing/2014/main" id="{59CCDD2A-BC3A-CF5D-AF71-E02057688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9" t="21875" r="21297" b="11761"/>
          <a:stretch>
            <a:fillRect/>
          </a:stretch>
        </p:blipFill>
        <p:spPr bwMode="auto">
          <a:xfrm>
            <a:off x="112713" y="1517650"/>
            <a:ext cx="18288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erson standing in front of a bush&#10;&#10;Description automatically generated">
            <a:extLst>
              <a:ext uri="{FF2B5EF4-FFF2-40B4-BE49-F238E27FC236}">
                <a16:creationId xmlns:a16="http://schemas.microsoft.com/office/drawing/2014/main" id="{708C6244-DDFC-08E3-2BD2-F4A5745C46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3" y="4325938"/>
            <a:ext cx="1960419" cy="224518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18109</TotalTime>
  <Words>334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SassoonPrimaryInfant</vt:lpstr>
      <vt:lpstr>SassoonPrimaryType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Curriculum Intent</dc:title>
  <dc:creator>A SMITH TJP</dc:creator>
  <cp:lastModifiedBy>I KASHANI TJP</cp:lastModifiedBy>
  <cp:revision>66</cp:revision>
  <cp:lastPrinted>2025-07-08T09:05:44Z</cp:lastPrinted>
  <dcterms:created xsi:type="dcterms:W3CDTF">2023-04-13T14:34:39Z</dcterms:created>
  <dcterms:modified xsi:type="dcterms:W3CDTF">2025-07-08T09:26:53Z</dcterms:modified>
</cp:coreProperties>
</file>